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6024D-F200-4881-B8B2-968FC545CF7D}" type="datetimeFigureOut">
              <a:rPr lang="pt-BR" smtClean="0"/>
              <a:t>22/04/2020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6397-41D0-42F9-BBF9-A7BC88E122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085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6024D-F200-4881-B8B2-968FC545CF7D}" type="datetimeFigureOut">
              <a:rPr lang="pt-BR" smtClean="0"/>
              <a:t>22/04/2020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6397-41D0-42F9-BBF9-A7BC88E122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54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6024D-F200-4881-B8B2-968FC545CF7D}" type="datetimeFigureOut">
              <a:rPr lang="pt-BR" smtClean="0"/>
              <a:t>22/04/2020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6397-41D0-42F9-BBF9-A7BC88E122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9485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6024D-F200-4881-B8B2-968FC545CF7D}" type="datetimeFigureOut">
              <a:rPr lang="pt-BR" smtClean="0"/>
              <a:t>22/04/2020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6397-41D0-42F9-BBF9-A7BC88E122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063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6024D-F200-4881-B8B2-968FC545CF7D}" type="datetimeFigureOut">
              <a:rPr lang="pt-BR" smtClean="0"/>
              <a:t>22/04/2020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6397-41D0-42F9-BBF9-A7BC88E122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701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6024D-F200-4881-B8B2-968FC545CF7D}" type="datetimeFigureOut">
              <a:rPr lang="pt-BR" smtClean="0"/>
              <a:t>22/04/2020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6397-41D0-42F9-BBF9-A7BC88E122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6796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6024D-F200-4881-B8B2-968FC545CF7D}" type="datetimeFigureOut">
              <a:rPr lang="pt-BR" smtClean="0"/>
              <a:t>22/04/2020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6397-41D0-42F9-BBF9-A7BC88E122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3406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6024D-F200-4881-B8B2-968FC545CF7D}" type="datetimeFigureOut">
              <a:rPr lang="pt-BR" smtClean="0"/>
              <a:t>22/04/2020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6397-41D0-42F9-BBF9-A7BC88E122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0670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6024D-F200-4881-B8B2-968FC545CF7D}" type="datetimeFigureOut">
              <a:rPr lang="pt-BR" smtClean="0"/>
              <a:t>22/04/2020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6397-41D0-42F9-BBF9-A7BC88E122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393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6024D-F200-4881-B8B2-968FC545CF7D}" type="datetimeFigureOut">
              <a:rPr lang="pt-BR" smtClean="0"/>
              <a:t>22/04/2020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6397-41D0-42F9-BBF9-A7BC88E122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518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6024D-F200-4881-B8B2-968FC545CF7D}" type="datetimeFigureOut">
              <a:rPr lang="pt-BR" smtClean="0"/>
              <a:t>22/04/2020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6397-41D0-42F9-BBF9-A7BC88E122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810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6024D-F200-4881-B8B2-968FC545CF7D}" type="datetimeFigureOut">
              <a:rPr lang="pt-BR" smtClean="0"/>
              <a:t>22/04/2020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06397-41D0-42F9-BBF9-A7BC88E122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710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txBody>
          <a:bodyPr/>
          <a:lstStyle/>
          <a:p>
            <a:r>
              <a:rPr lang="pt-BR" dirty="0" smtClean="0"/>
              <a:t>COVID-19</a:t>
            </a:r>
            <a:br>
              <a:rPr lang="pt-BR" dirty="0" smtClean="0"/>
            </a:br>
            <a:r>
              <a:rPr lang="pt-BR" dirty="0" smtClean="0"/>
              <a:t> LEGISLAÇÃO ATUALIZADA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" y="0"/>
            <a:ext cx="9138161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38305" y="2132856"/>
            <a:ext cx="89289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dirty="0" smtClean="0">
                <a:solidFill>
                  <a:schemeClr val="bg1">
                    <a:lumMod val="95000"/>
                  </a:schemeClr>
                </a:solidFill>
              </a:rPr>
              <a:t>COVID-19</a:t>
            </a:r>
            <a:br>
              <a:rPr lang="pt-BR" sz="6600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pt-BR" sz="6600" dirty="0" smtClean="0">
                <a:solidFill>
                  <a:schemeClr val="bg1">
                    <a:lumMod val="95000"/>
                  </a:schemeClr>
                </a:solidFill>
              </a:rPr>
              <a:t>LEGISLAÇÃO ATUALIZADA</a:t>
            </a:r>
            <a:endParaRPr lang="pt-BR" sz="6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678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DECRETO Nº4636-R, DE 19 ABRIL DE 2020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/>
              <a:t>Por este decreto em seu regramento do Artigo 9º e parágrafos, ficaram estabelecidas algumas medidas de enfrentamento ao COVID-19, que passamos a discriminar:</a:t>
            </a:r>
          </a:p>
          <a:p>
            <a:pPr marL="0" indent="0" algn="just">
              <a:buNone/>
            </a:pPr>
            <a:r>
              <a:rPr lang="pt-BR" sz="2800" dirty="0" smtClean="0"/>
              <a:t>Ficam suspensas, </a:t>
            </a:r>
            <a:r>
              <a:rPr lang="pt-BR" sz="2800" u="sng" dirty="0" smtClean="0"/>
              <a:t>enquanto perdurar o estado de emergência em saúde pública</a:t>
            </a:r>
            <a:r>
              <a:rPr lang="pt-BR" sz="2800" dirty="0" smtClean="0"/>
              <a:t>, em decorrência da pandemia do COVID-19:</a:t>
            </a:r>
          </a:p>
          <a:p>
            <a:pPr algn="just"/>
            <a:r>
              <a:rPr lang="pt-BR" sz="2800" dirty="0" smtClean="0"/>
              <a:t>Realização de eventos e atividades com presença de público;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797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DECRETO Nº4636-R, DE 19 ABRIL DE 2020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sz="2800" dirty="0" smtClean="0"/>
              <a:t>Aglomeração de pessoas, independentemente do quantitativo, abrangendo: eventos desportivos, comemorativos, shows, feiras, eventos científicos, comícios, passeatas e afins</a:t>
            </a:r>
            <a:r>
              <a:rPr lang="pt-BR" sz="3000" dirty="0" smtClean="0"/>
              <a:t>;</a:t>
            </a:r>
          </a:p>
          <a:p>
            <a:pPr algn="just"/>
            <a:endParaRPr lang="pt-BR" sz="3000" dirty="0" smtClean="0"/>
          </a:p>
          <a:p>
            <a:pPr algn="just"/>
            <a:r>
              <a:rPr lang="pt-BR" sz="2800" b="1" u="sng" dirty="0" smtClean="0"/>
              <a:t>Fica excetuados da regra acima os templos religiosos cuja responsabilidade pela tomada de decisões a fim de evitar a concentração de fieis e a exposição destes a riscos, compete aos dirigentes religiosos</a:t>
            </a:r>
            <a:r>
              <a:rPr lang="pt-BR" sz="3000" b="1" u="sng" dirty="0" smtClean="0"/>
              <a:t>;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0948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DECRETO Nº4636-R, DE 19 ABRIL DE 2020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1" dirty="0" smtClean="0"/>
              <a:t>Continuam suspensos até 30 de abril de 2020</a:t>
            </a:r>
            <a:r>
              <a:rPr lang="pt-BR" sz="2800" dirty="0" smtClean="0"/>
              <a:t>:</a:t>
            </a:r>
          </a:p>
          <a:p>
            <a:pPr algn="just"/>
            <a:r>
              <a:rPr lang="pt-BR" sz="2800" dirty="0" smtClean="0"/>
              <a:t>As atividades educacionais de escolas, universidades e faculdades da rede de ensino pública e privada;</a:t>
            </a:r>
          </a:p>
          <a:p>
            <a:pPr algn="just"/>
            <a:r>
              <a:rPr lang="pt-BR" sz="2800" dirty="0" smtClean="0"/>
              <a:t>Atividades de cinemas, teatros, museus, boates, casas de shows, espaços culturais e afins;</a:t>
            </a:r>
          </a:p>
          <a:p>
            <a:pPr algn="just"/>
            <a:r>
              <a:rPr lang="pt-BR" sz="2800" dirty="0" smtClean="0"/>
              <a:t>O funcionamento de academias de esportes de todas as modalidades</a:t>
            </a:r>
            <a:r>
              <a:rPr lang="pt-BR" dirty="0" smtClean="0"/>
              <a:t>;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5839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DECRETO Nº4636-R, DE 19 ABRIL DE 2020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 smtClean="0"/>
              <a:t>Visitação em unidade de conservação ambiental, públicas e privadas;</a:t>
            </a:r>
          </a:p>
          <a:p>
            <a:pPr algn="just"/>
            <a:r>
              <a:rPr lang="pt-BR" sz="2800" b="1" dirty="0" smtClean="0"/>
              <a:t>O funcionamento de estabelecimentos de vendas de bebidas alcoólicas (bares).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1242226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DECRETO Nº 4636-R, DE 19 ABRIL DE 2020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sz="2800" dirty="0" smtClean="0"/>
              <a:t>Pelo Decreto Estadual ficam mantidas as medidas de redução de circulação e aglomeração de pessoas em todos os estabelecimentos comerciais, agencias de casas lotéricas e transportes coletivos</a:t>
            </a:r>
            <a:r>
              <a:rPr lang="pt-BR" sz="2800" dirty="0"/>
              <a:t> </a:t>
            </a:r>
            <a:r>
              <a:rPr lang="pt-BR" sz="2800" dirty="0" smtClean="0"/>
              <a:t>(estes com 50% da capacidade de lotação).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1960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PORTARIA SESA 068-R</a:t>
            </a:r>
            <a:br>
              <a:rPr lang="pt-BR" dirty="0" smtClean="0"/>
            </a:br>
            <a:r>
              <a:rPr lang="pt-BR" dirty="0" smtClean="0"/>
              <a:t>DE 19 DE ABRIL DE 2020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/>
              <a:t>Pelo anexo II da portaria da Secretaria </a:t>
            </a:r>
            <a:r>
              <a:rPr lang="pt-BR" sz="2800" dirty="0"/>
              <a:t>E</a:t>
            </a:r>
            <a:r>
              <a:rPr lang="pt-BR" sz="2800" dirty="0" smtClean="0"/>
              <a:t>stadual de Saúde, estando o Município de Santa Teresa enquadrado no nível de risco baixo, estão autorizados:</a:t>
            </a:r>
          </a:p>
          <a:p>
            <a:pPr algn="just"/>
            <a:r>
              <a:rPr lang="pt-BR" sz="2800" dirty="0" smtClean="0"/>
              <a:t>Funcionamento de todos os estabelecimentos comerciais (com exceção de bares), com medidas qualificadas de 1 (um) cliente por 10m²;</a:t>
            </a:r>
          </a:p>
          <a:p>
            <a:pPr algn="just"/>
            <a:r>
              <a:rPr lang="pt-BR" sz="2800" b="1" dirty="0" smtClean="0"/>
              <a:t>Horário entre 10:00 e 17:00 horas;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107894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PORTARIA SESA 068-R</a:t>
            </a:r>
            <a:br>
              <a:rPr lang="pt-BR" dirty="0" smtClean="0"/>
            </a:br>
            <a:r>
              <a:rPr lang="pt-BR" dirty="0" smtClean="0"/>
              <a:t>DE 19 DE ABRIL DE 2020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800" dirty="0" smtClean="0"/>
              <a:t>Distanciamento social em filas;</a:t>
            </a:r>
            <a:endParaRPr lang="pt-BR" sz="2800" b="1" dirty="0" smtClean="0"/>
          </a:p>
          <a:p>
            <a:pPr algn="just"/>
            <a:r>
              <a:rPr lang="pt-BR" sz="2800" dirty="0" smtClean="0"/>
              <a:t>Galerias e centros comerciais devem funcionar com 50% da ocupação;</a:t>
            </a:r>
          </a:p>
          <a:p>
            <a:pPr algn="just"/>
            <a:r>
              <a:rPr lang="pt-BR" sz="2800" dirty="0" smtClean="0"/>
              <a:t>Uso obrigatório de mascaras para os funcionários.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9607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DECRETO Nº 4632-R</a:t>
            </a:r>
            <a:br>
              <a:rPr lang="pt-BR" dirty="0" smtClean="0"/>
            </a:br>
            <a:r>
              <a:rPr lang="pt-BR" dirty="0" smtClean="0"/>
              <a:t>DE 16 DE ABRIL DE 2020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755576" y="1484784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/>
              <a:t>Pelo Decreto 4632-R ficaram disciplinadas as regras aplicáveis a hipermercados, supermercados, minimercados, hortifrútis, padarias e lojas de conveniência. Este Decreto foi mantido pelo Artigo 11, § 1º do Decreto 4636-R, determinando, além das regras de </a:t>
            </a:r>
            <a:r>
              <a:rPr lang="pt-BR" sz="2800" dirty="0" smtClean="0"/>
              <a:t>limitação de pessoas </a:t>
            </a:r>
            <a:r>
              <a:rPr lang="pt-BR" sz="2800" smtClean="0"/>
              <a:t>e higienização, </a:t>
            </a:r>
            <a:r>
              <a:rPr lang="pt-BR" sz="2800" dirty="0"/>
              <a:t>que tais estabelecimentos tem restrição de horário de funcionamento até às 16:00 horas, podendo abrir a qualquer horário (Art. 3º, inciso XII).</a:t>
            </a:r>
          </a:p>
        </p:txBody>
      </p:sp>
    </p:spTree>
    <p:extLst>
      <p:ext uri="{BB962C8B-B14F-4D97-AF65-F5344CB8AC3E}">
        <p14:creationId xmlns:p14="http://schemas.microsoft.com/office/powerpoint/2010/main" val="26598896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446</Words>
  <Application>Microsoft Office PowerPoint</Application>
  <PresentationFormat>Apresentação na tela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do Office</vt:lpstr>
      <vt:lpstr>COVID-19  LEGISLAÇÃO ATUALIZADA</vt:lpstr>
      <vt:lpstr>DECRETO Nº4636-R, DE 19 ABRIL DE 2020</vt:lpstr>
      <vt:lpstr>DECRETO Nº4636-R, DE 19 ABRIL DE 2020</vt:lpstr>
      <vt:lpstr>DECRETO Nº4636-R, DE 19 ABRIL DE 2020</vt:lpstr>
      <vt:lpstr>DECRETO Nº4636-R, DE 19 ABRIL DE 2020</vt:lpstr>
      <vt:lpstr>DECRETO Nº 4636-R, DE 19 ABRIL DE 2020</vt:lpstr>
      <vt:lpstr>PORTARIA SESA 068-R DE 19 DE ABRIL DE 2020</vt:lpstr>
      <vt:lpstr>PORTARIA SESA 068-R DE 19 DE ABRIL DE 2020</vt:lpstr>
      <vt:lpstr>DECRETO Nº 4632-R DE 16 DE ABRIL DE 2020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 LEGISLAÇÃO ATUALIZADA</dc:title>
  <dc:creator>Proprietário</dc:creator>
  <cp:lastModifiedBy>Usuário</cp:lastModifiedBy>
  <cp:revision>14</cp:revision>
  <dcterms:created xsi:type="dcterms:W3CDTF">2020-04-21T17:40:08Z</dcterms:created>
  <dcterms:modified xsi:type="dcterms:W3CDTF">2020-04-22T10:52:51Z</dcterms:modified>
</cp:coreProperties>
</file>